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364" autoAdjust="0"/>
  </p:normalViewPr>
  <p:slideViewPr>
    <p:cSldViewPr snapToGrid="0">
      <p:cViewPr>
        <p:scale>
          <a:sx n="48" d="100"/>
          <a:sy n="48" d="100"/>
        </p:scale>
        <p:origin x="1500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0900-2D90-42F3-810F-067C3FF95EE5}" type="datetimeFigureOut">
              <a:rPr lang="es-EC" smtClean="0"/>
              <a:t>5/6/2025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096B-DE40-4352-A5A5-33ADFB630B3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85181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0900-2D90-42F3-810F-067C3FF95EE5}" type="datetimeFigureOut">
              <a:rPr lang="es-EC" smtClean="0"/>
              <a:t>5/6/2025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096B-DE40-4352-A5A5-33ADFB630B3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1414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0900-2D90-42F3-810F-067C3FF95EE5}" type="datetimeFigureOut">
              <a:rPr lang="es-EC" smtClean="0"/>
              <a:t>5/6/2025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096B-DE40-4352-A5A5-33ADFB630B3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83304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0900-2D90-42F3-810F-067C3FF95EE5}" type="datetimeFigureOut">
              <a:rPr lang="es-EC" smtClean="0"/>
              <a:t>5/6/2025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096B-DE40-4352-A5A5-33ADFB630B3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51508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0900-2D90-42F3-810F-067C3FF95EE5}" type="datetimeFigureOut">
              <a:rPr lang="es-EC" smtClean="0"/>
              <a:t>5/6/2025</a:t>
            </a:fld>
            <a:endParaRPr lang="es-EC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096B-DE40-4352-A5A5-33ADFB630B3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72996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0900-2D90-42F3-810F-067C3FF95EE5}" type="datetimeFigureOut">
              <a:rPr lang="es-EC" smtClean="0"/>
              <a:t>5/6/2025</a:t>
            </a:fld>
            <a:endParaRPr lang="es-EC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096B-DE40-4352-A5A5-33ADFB630B3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22408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0900-2D90-42F3-810F-067C3FF95EE5}" type="datetimeFigureOut">
              <a:rPr lang="es-EC" smtClean="0"/>
              <a:t>5/6/2025</a:t>
            </a:fld>
            <a:endParaRPr lang="es-EC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096B-DE40-4352-A5A5-33ADFB630B3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57809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0900-2D90-42F3-810F-067C3FF95EE5}" type="datetimeFigureOut">
              <a:rPr lang="es-EC" smtClean="0"/>
              <a:t>5/6/2025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096B-DE40-4352-A5A5-33ADFB630B3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7727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0900-2D90-42F3-810F-067C3FF95EE5}" type="datetimeFigureOut">
              <a:rPr lang="es-EC" smtClean="0"/>
              <a:t>5/6/2025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096B-DE40-4352-A5A5-33ADFB630B3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75251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0900-2D90-42F3-810F-067C3FF95EE5}" type="datetimeFigureOut">
              <a:rPr lang="es-EC" smtClean="0"/>
              <a:t>5/6/2025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096B-DE40-4352-A5A5-33ADFB630B3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81321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0900-2D90-42F3-810F-067C3FF95EE5}" type="datetimeFigureOut">
              <a:rPr lang="es-EC" smtClean="0"/>
              <a:t>5/6/2025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A096B-DE40-4352-A5A5-33ADFB630B3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22308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00900-2D90-42F3-810F-067C3FF95EE5}" type="datetimeFigureOut">
              <a:rPr lang="es-EC" smtClean="0"/>
              <a:t>5/6/2025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A096B-DE40-4352-A5A5-33ADFB630B3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54686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568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75847"/>
            <a:ext cx="12192000" cy="668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06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14714"/>
            <a:ext cx="12192001" cy="48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98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14714"/>
            <a:ext cx="12192001" cy="48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605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4714"/>
            <a:ext cx="12192000" cy="48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077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14714"/>
            <a:ext cx="12058651" cy="48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660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00428"/>
            <a:ext cx="12192001" cy="52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70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122363"/>
            <a:ext cx="12192000" cy="45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119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571" y="886143"/>
            <a:ext cx="9342857" cy="50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38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79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451"/>
            <a:ext cx="12192000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328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9952"/>
            <a:ext cx="12192000" cy="42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518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5190"/>
            <a:ext cx="12192000" cy="40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52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5190"/>
            <a:ext cx="12192000" cy="40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48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9476"/>
            <a:ext cx="12192000" cy="42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744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9476"/>
            <a:ext cx="12192000" cy="42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292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122363"/>
            <a:ext cx="12192001" cy="40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285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169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903"/>
            <a:ext cx="12192000" cy="667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133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0288"/>
            <a:ext cx="12192000" cy="431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1153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0288"/>
            <a:ext cx="12192000" cy="431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116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4714"/>
            <a:ext cx="12192000" cy="38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792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9000"/>
            <a:ext cx="12192000" cy="40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035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9000"/>
            <a:ext cx="12192000" cy="40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302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514714"/>
            <a:ext cx="12192000" cy="38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7094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0</Words>
  <Application>Microsoft Office PowerPoint</Application>
  <PresentationFormat>Panorámica</PresentationFormat>
  <Paragraphs>0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Rocio Del Pilar Arias Guamantica</dc:creator>
  <cp:lastModifiedBy>Rocio Del Pilar Arias Guamantica</cp:lastModifiedBy>
  <cp:revision>28</cp:revision>
  <dcterms:created xsi:type="dcterms:W3CDTF">2025-06-05T16:10:48Z</dcterms:created>
  <dcterms:modified xsi:type="dcterms:W3CDTF">2025-06-05T19:36:02Z</dcterms:modified>
</cp:coreProperties>
</file>